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Distributed File Storage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Shashi Shekhar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Raja Nageswara Rao Gogineni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type="title"/>
          </p:nvPr>
        </p:nvSpPr>
        <p:spPr>
          <a:xfrm>
            <a:off x="283098" y="712150"/>
            <a:ext cx="8622299" cy="3835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4294967295" type="title"/>
          </p:nvPr>
        </p:nvSpPr>
        <p:spPr>
          <a:xfrm>
            <a:off x="535775" y="712150"/>
            <a:ext cx="5197199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Algorithms used</a:t>
            </a:r>
          </a:p>
        </p:txBody>
      </p:sp>
      <p:sp>
        <p:nvSpPr>
          <p:cNvPr id="79" name="Shape 79"/>
          <p:cNvSpPr txBox="1"/>
          <p:nvPr>
            <p:ph idx="4294967295" type="title"/>
          </p:nvPr>
        </p:nvSpPr>
        <p:spPr>
          <a:xfrm>
            <a:off x="535775" y="1480150"/>
            <a:ext cx="5197199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★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Distributed hash table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★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Consistent hashing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★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Chord (Peer to peer)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2855550" y="687397"/>
            <a:ext cx="3432899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Functionalities</a:t>
            </a:r>
          </a:p>
        </p:txBody>
      </p:sp>
      <p:sp>
        <p:nvSpPr>
          <p:cNvPr id="87" name="Shape 87"/>
          <p:cNvSpPr txBox="1"/>
          <p:nvPr>
            <p:ph idx="4294967295" type="body"/>
          </p:nvPr>
        </p:nvSpPr>
        <p:spPr>
          <a:xfrm>
            <a:off x="2855550" y="1377480"/>
            <a:ext cx="3432899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Availability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Scalability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Fault tolerance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Decentralized peer to peer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Consistency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 memory file transfer similar to spark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83100" y="712150"/>
            <a:ext cx="8631599" cy="383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Major challenges faced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buClr>
                <a:schemeClr val="accent5"/>
              </a:buClr>
              <a:buSzPct val="100000"/>
              <a:buChar char="●"/>
            </a:pPr>
            <a:r>
              <a:rPr lang="en" sz="2400">
                <a:solidFill>
                  <a:schemeClr val="accent5"/>
                </a:solidFill>
              </a:rPr>
              <a:t>When removing a node or if a crash happened transferring of resources</a:t>
            </a:r>
          </a:p>
          <a:p>
            <a:pPr indent="-381000" lvl="0" marL="457200" rtl="0">
              <a:spcBef>
                <a:spcPts val="0"/>
              </a:spcBef>
              <a:buClr>
                <a:schemeClr val="accent5"/>
              </a:buClr>
              <a:buSzPct val="100000"/>
              <a:buChar char="●"/>
            </a:pPr>
            <a:r>
              <a:rPr lang="en" sz="2400">
                <a:solidFill>
                  <a:schemeClr val="accent5"/>
                </a:solidFill>
              </a:rPr>
              <a:t>Maintaining replication table when adding a node or removing a node</a:t>
            </a:r>
          </a:p>
          <a:p>
            <a:pPr indent="-381000" lvl="0" marL="457200" rtl="0">
              <a:spcBef>
                <a:spcPts val="0"/>
              </a:spcBef>
              <a:buClr>
                <a:schemeClr val="accent5"/>
              </a:buClr>
              <a:buSzPct val="100000"/>
              <a:buChar char="●"/>
            </a:pPr>
            <a:r>
              <a:rPr lang="en" sz="2400">
                <a:solidFill>
                  <a:schemeClr val="accent5"/>
                </a:solidFill>
              </a:rPr>
              <a:t>Moving from centralized file storage to decentralized file storage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283098" y="712150"/>
            <a:ext cx="8622299" cy="383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 Complexities for file transfer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❏"/>
            </a:pPr>
            <a:r>
              <a:rPr b="0" lang="en" sz="2400"/>
              <a:t>Add a node: O(n)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❏"/>
            </a:pPr>
            <a:r>
              <a:rPr b="0" lang="en" sz="2400"/>
              <a:t>Removing a node: O(n log n)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❏"/>
            </a:pPr>
            <a:r>
              <a:rPr b="0" lang="en" sz="2400"/>
              <a:t>Download/Upload files: O(log n)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grpSp>
        <p:nvGrpSpPr>
          <p:cNvPr id="98" name="Shape 98"/>
          <p:cNvGrpSpPr/>
          <p:nvPr/>
        </p:nvGrpSpPr>
        <p:grpSpPr>
          <a:xfrm>
            <a:off x="6781387" y="2464034"/>
            <a:ext cx="2212049" cy="2537075"/>
            <a:chOff x="6803275" y="395362"/>
            <a:chExt cx="2212049" cy="2537075"/>
          </a:xfrm>
        </p:grpSpPr>
        <p:pic>
          <p:nvPicPr>
            <p:cNvPr id="99" name="Shape 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Shape 10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Shape 101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Replication Factor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Number of replicas are kept as 2 to avoid various complexities involving file redistribution.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283100" y="712150"/>
            <a:ext cx="8620500" cy="101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107" name="Shape 107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6125275" y="2061900"/>
            <a:ext cx="2400900" cy="20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47975" y="2061900"/>
            <a:ext cx="2400900" cy="20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Integration of peer to peer file transfer with mobiles</a:t>
            </a:r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3286625" y="2061900"/>
            <a:ext cx="2400900" cy="20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Dealing with dynamic increment of replication factor(Lack of time)</a:t>
            </a:r>
          </a:p>
        </p:txBody>
      </p:sp>
      <p:sp>
        <p:nvSpPr>
          <p:cNvPr id="112" name="Shape 112"/>
          <p:cNvSpPr/>
          <p:nvPr/>
        </p:nvSpPr>
        <p:spPr>
          <a:xfrm>
            <a:off x="6163099" y="1926300"/>
            <a:ext cx="2515500" cy="2307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Implement peer to peer file system, and additional functionalities like ls, folders ...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